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3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7c2020a6f_1_0:notes"/>
          <p:cNvSpPr/>
          <p:nvPr>
            <p:ph idx="2" type="sldImg"/>
          </p:nvPr>
        </p:nvSpPr>
        <p:spPr>
          <a:xfrm>
            <a:off x="1272569" y="685800"/>
            <a:ext cx="43128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7c2020a6f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/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0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 rot="5400000">
            <a:off x="2396458" y="58243"/>
            <a:ext cx="4351084" cy="7885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type="title"/>
          </p:nvPr>
        </p:nvSpPr>
        <p:spPr>
          <a:xfrm rot="5400000">
            <a:off x="4623389" y="2285173"/>
            <a:ext cx="5812011" cy="1970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 rot="5400000">
            <a:off x="615414" y="378361"/>
            <a:ext cx="5812011" cy="5784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4639955" y="1982481"/>
            <a:ext cx="3824497" cy="411912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1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1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1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2" type="body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3" type="body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1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1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1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6"/>
          <p:cNvSpPr txBox="1"/>
          <p:nvPr>
            <p:ph idx="4" type="body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" type="subTitle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lvl="0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0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0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9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1"/>
          <p:cNvSpPr txBox="1"/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" type="body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40259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0809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b="0" i="0" sz="23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9092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7311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7311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7311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7311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7311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7311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2" type="body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b="0" i="0" sz="1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b="0" i="0" sz="102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2"/>
          <p:cNvSpPr/>
          <p:nvPr>
            <p:ph idx="2" type="pic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lvl="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b="0" i="0" sz="23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b="0" i="0" sz="1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b="0" i="0" sz="102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2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3"/>
          <p:cNvSpPr txBox="1"/>
          <p:nvPr>
            <p:ph idx="1" type="body"/>
          </p:nvPr>
        </p:nvSpPr>
        <p:spPr>
          <a:xfrm rot="5400000">
            <a:off x="2515837" y="152989"/>
            <a:ext cx="4119123" cy="7778108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3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/>
          <p:nvPr>
            <p:ph type="title"/>
          </p:nvPr>
        </p:nvSpPr>
        <p:spPr>
          <a:xfrm rot="5400000">
            <a:off x="4746617" y="2383767"/>
            <a:ext cx="5492163" cy="1943508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4"/>
          <p:cNvSpPr txBox="1"/>
          <p:nvPr>
            <p:ph idx="1" type="body"/>
          </p:nvPr>
        </p:nvSpPr>
        <p:spPr>
          <a:xfrm rot="5400000">
            <a:off x="792326" y="503458"/>
            <a:ext cx="5492163" cy="5704127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1" type="body"/>
          </p:nvPr>
        </p:nvSpPr>
        <p:spPr>
          <a:xfrm>
            <a:off x="686344" y="1982481"/>
            <a:ext cx="38229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2" type="body"/>
          </p:nvPr>
        </p:nvSpPr>
        <p:spPr>
          <a:xfrm>
            <a:off x="4639955" y="1982481"/>
            <a:ext cx="38247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686344" y="1982481"/>
            <a:ext cx="77781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ajd tytułowy" type="title">
  <p:cSld name="TITLE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8"/>
          <p:cNvSpPr txBox="1"/>
          <p:nvPr>
            <p:ph type="ctrTitle"/>
          </p:nvPr>
        </p:nvSpPr>
        <p:spPr>
          <a:xfrm>
            <a:off x="1143000" y="1122350"/>
            <a:ext cx="6858000" cy="23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28"/>
          <p:cNvSpPr txBox="1"/>
          <p:nvPr>
            <p:ph idx="1" type="subTitle"/>
          </p:nvPr>
        </p:nvSpPr>
        <p:spPr>
          <a:xfrm>
            <a:off x="1143000" y="3601891"/>
            <a:ext cx="68580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93700" marR="0" rtl="0" algn="ctr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ctr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93800" marR="0" rtl="0" algn="ctr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ctr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93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7940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28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/>
          <p:nvPr>
            <p:ph type="title"/>
          </p:nvPr>
        </p:nvSpPr>
        <p:spPr>
          <a:xfrm>
            <a:off x="623826" y="1710178"/>
            <a:ext cx="78870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5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29"/>
          <p:cNvSpPr txBox="1"/>
          <p:nvPr>
            <p:ph idx="1" type="body"/>
          </p:nvPr>
        </p:nvSpPr>
        <p:spPr>
          <a:xfrm>
            <a:off x="623826" y="4588809"/>
            <a:ext cx="78870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29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/>
          <p:nvPr>
            <p:ph type="title"/>
          </p:nvPr>
        </p:nvSpPr>
        <p:spPr>
          <a:xfrm>
            <a:off x="629262" y="364512"/>
            <a:ext cx="7887000" cy="132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0"/>
          <p:cNvSpPr txBox="1"/>
          <p:nvPr>
            <p:ph idx="1" type="body"/>
          </p:nvPr>
        </p:nvSpPr>
        <p:spPr>
          <a:xfrm>
            <a:off x="629262" y="1681363"/>
            <a:ext cx="38694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79900" lIns="79900" spcFirstLastPara="1" rIns="79900" wrap="square" tIns="7990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0"/>
          <p:cNvSpPr txBox="1"/>
          <p:nvPr>
            <p:ph idx="2" type="body"/>
          </p:nvPr>
        </p:nvSpPr>
        <p:spPr>
          <a:xfrm>
            <a:off x="629262" y="2505476"/>
            <a:ext cx="38694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0"/>
          <p:cNvSpPr txBox="1"/>
          <p:nvPr>
            <p:ph idx="3" type="body"/>
          </p:nvPr>
        </p:nvSpPr>
        <p:spPr>
          <a:xfrm>
            <a:off x="4629082" y="1681363"/>
            <a:ext cx="3887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79900" lIns="79900" spcFirstLastPara="1" rIns="79900" wrap="square" tIns="7990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1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1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0"/>
          <p:cNvSpPr txBox="1"/>
          <p:nvPr>
            <p:ph idx="4" type="body"/>
          </p:nvPr>
        </p:nvSpPr>
        <p:spPr>
          <a:xfrm>
            <a:off x="4629082" y="2505476"/>
            <a:ext cx="3887100" cy="3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0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1"/>
          <p:cNvSpPr txBox="1"/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5" name="Google Shape;135;p31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2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13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0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0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3"/>
          <p:cNvSpPr txBox="1"/>
          <p:nvPr>
            <p:ph idx="1" type="body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4064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»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19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–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»"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1" name="Google Shape;141;p33"/>
          <p:cNvSpPr txBox="1"/>
          <p:nvPr>
            <p:ph idx="2" type="body"/>
          </p:nvPr>
        </p:nvSpPr>
        <p:spPr>
          <a:xfrm>
            <a:off x="629262" y="2057400"/>
            <a:ext cx="29493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2" name="Google Shape;142;p33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/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b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" name="Google Shape;145;p34"/>
          <p:cNvSpPr/>
          <p:nvPr>
            <p:ph idx="2" type="pic"/>
          </p:nvPr>
        </p:nvSpPr>
        <p:spPr>
          <a:xfrm>
            <a:off x="3887015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0" lvl="0" marL="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937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8001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193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600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993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794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" name="Google Shape;146;p34"/>
          <p:cNvSpPr txBox="1"/>
          <p:nvPr>
            <p:ph idx="1" type="body"/>
          </p:nvPr>
        </p:nvSpPr>
        <p:spPr>
          <a:xfrm>
            <a:off x="629262" y="2057400"/>
            <a:ext cx="2949300" cy="3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22860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4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ekst pionowy" type="vertTx">
  <p:cSld name="VERTICAL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5"/>
          <p:cNvSpPr txBox="1"/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" name="Google Shape;150;p35"/>
          <p:cNvSpPr txBox="1"/>
          <p:nvPr>
            <p:ph idx="1" type="body"/>
          </p:nvPr>
        </p:nvSpPr>
        <p:spPr>
          <a:xfrm rot="5400000">
            <a:off x="2515752" y="153081"/>
            <a:ext cx="4119300" cy="77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5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pionowy i tekst" type="vertTitleAndTx">
  <p:cSld name="VERTICAL_TITLE_AND_VERTICAL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 rot="5400000">
            <a:off x="4746702" y="2383790"/>
            <a:ext cx="5492100" cy="19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" name="Google Shape;154;p36"/>
          <p:cNvSpPr txBox="1"/>
          <p:nvPr>
            <p:ph idx="1" type="body"/>
          </p:nvPr>
        </p:nvSpPr>
        <p:spPr>
          <a:xfrm rot="5400000">
            <a:off x="792321" y="503390"/>
            <a:ext cx="5492100" cy="57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36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ównanie" type="twoTxTwoObj">
  <p:cSld name="TWO_OBJECTS_WITH_TEX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1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1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1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2" type="body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3" type="body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1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1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b="1" i="0" sz="154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1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b="1" i="0" sz="137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4" type="body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lko tytuł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sty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259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0809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b="0" i="0" sz="23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9092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7311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7311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7311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7311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7311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7311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b="0" i="0" sz="1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b="0" i="0" sz="102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az z podpisem" type="picTx">
  <p:cSld name="PICTURE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p10"/>
          <p:cNvSpPr/>
          <p:nvPr>
            <p:ph idx="2" type="pic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b="0" i="0" sz="274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b="0" i="0" sz="239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b="0" i="0" sz="205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b="0" i="0" sz="171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b="0" i="0" sz="1712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b="0" i="0" sz="1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b="0" i="0" sz="102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b="0" i="0" sz="85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b="0" i="0" sz="856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4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-424307" lvl="0" marL="4572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4307" lvl="1" marL="9144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4307" lvl="2" marL="13716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4307" lvl="3" marL="18288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4307" lvl="4" marL="2286000" marR="0" rtl="0" algn="l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b="0" i="0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26453" lvl="5" marL="27432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26453" lvl="6" marL="32004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26453" lvl="7" marL="36576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26453" lvl="8" marL="4114800" marR="0" rtl="0" algn="l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b="0" i="0" sz="1541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>
            <a:lvl1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b="0" i="0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1">
            <a:alphaModFix/>
          </a:blip>
          <a:stretch>
            <a:fillRect b="0" l="0" r="0" t="0"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686344" y="609440"/>
            <a:ext cx="7778100" cy="11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9900" lIns="79900" spcFirstLastPara="1" rIns="79900" wrap="square" tIns="79900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3937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8001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1938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600200" marR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686344" y="1982481"/>
            <a:ext cx="7778100" cy="41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79900" lIns="79900" spcFirstLastPara="1" rIns="79900" wrap="square" tIns="79900">
            <a:noAutofit/>
          </a:bodyPr>
          <a:lstStyle>
            <a:lvl1pPr indent="-425450" lvl="0" marL="4572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25450" lvl="1" marL="9144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25450" lvl="2" marL="13716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25450" lvl="3" marL="18288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–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25450" lvl="4" marL="2286000" marR="0" rtl="0" algn="l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»"/>
              <a:defRPr b="0" i="0" sz="3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75" lIns="45575" spcFirstLastPara="1" rIns="45575" wrap="square" tIns="4557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23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9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2.png"/><Relationship Id="rId7" Type="http://schemas.openxmlformats.org/officeDocument/2006/relationships/image" Target="../media/image20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/>
          <p:nvPr/>
        </p:nvSpPr>
        <p:spPr>
          <a:xfrm>
            <a:off x="1630916" y="3325709"/>
            <a:ext cx="7513084" cy="1270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9125" spcFirstLastPara="1" rIns="39125" wrap="square" tIns="45700">
            <a:noAutofit/>
          </a:bodyPr>
          <a:lstStyle/>
          <a:p>
            <a:pPr indent="0" lvl="0" marL="0" marR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“Visual Descriptors for Image Classification”</a:t>
            </a:r>
            <a:endParaRPr/>
          </a:p>
          <a:p>
            <a:pPr indent="0" lvl="0" marL="0" marR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Mikołaj Leszczuk</a:t>
            </a:r>
            <a:endParaRPr b="0" i="0" sz="274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1630916" y="5739464"/>
            <a:ext cx="2106848" cy="275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9125" spcFirstLastPara="1" rIns="39125" wrap="square" tIns="45700">
            <a:noAutofit/>
          </a:bodyPr>
          <a:lstStyle/>
          <a:p>
            <a:pPr indent="0" lvl="0" marL="0" marR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370"/>
              <a:buFont typeface="Arial"/>
              <a:buNone/>
            </a:pPr>
            <a:r>
              <a:t/>
            </a:r>
            <a:endParaRPr b="0" i="0" sz="1370" u="none" cap="none" strike="noStrike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6400" y="6464046"/>
            <a:ext cx="1117600" cy="39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of MPEG-7 Colour Descriptors Searching (2/2)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46"/>
          <p:cNvSpPr txBox="1"/>
          <p:nvPr>
            <p:ph idx="1" type="body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b="1" i="0" lang="en-US" sz="24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Structure</a:t>
            </a:r>
            <a:br>
              <a:rPr b="1" i="0" lang="en-US" sz="24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p46"/>
          <p:cNvGrpSpPr/>
          <p:nvPr/>
        </p:nvGrpSpPr>
        <p:grpSpPr>
          <a:xfrm>
            <a:off x="1169866" y="2823428"/>
            <a:ext cx="2787892" cy="3047880"/>
            <a:chOff x="541216" y="318353"/>
            <a:chExt cx="2787892" cy="3047880"/>
          </a:xfrm>
        </p:grpSpPr>
        <p:sp>
          <p:nvSpPr>
            <p:cNvPr id="257" name="Google Shape;257;p46"/>
            <p:cNvSpPr/>
            <p:nvPr/>
          </p:nvSpPr>
          <p:spPr>
            <a:xfrm>
              <a:off x="541216" y="463490"/>
              <a:ext cx="2275751" cy="2902743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6"/>
            <p:cNvSpPr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6"/>
            <p:cNvSpPr txBox="1"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4450" lIns="124450" spcFirstLastPara="1" rIns="124450" wrap="square" tIns="124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r>
                <a:t/>
              </a:r>
              <a:endParaRPr b="0" i="0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46"/>
            <p:cNvSpPr/>
            <p:nvPr/>
          </p:nvSpPr>
          <p:spPr>
            <a:xfrm>
              <a:off x="2425097" y="318353"/>
              <a:ext cx="783740" cy="78374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6"/>
            <p:cNvSpPr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6"/>
            <p:cNvSpPr txBox="1"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>
              <a:off x="2425097" y="1243167"/>
              <a:ext cx="783740" cy="78374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6"/>
            <p:cNvSpPr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6"/>
            <p:cNvSpPr txBox="1"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46"/>
            <p:cNvSpPr/>
            <p:nvPr/>
          </p:nvSpPr>
          <p:spPr>
            <a:xfrm>
              <a:off x="2425097" y="2167981"/>
              <a:ext cx="783740" cy="78374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6"/>
            <p:cNvSpPr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6"/>
            <p:cNvSpPr txBox="1"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46"/>
          <p:cNvSpPr txBox="1"/>
          <p:nvPr>
            <p:ph idx="3" type="body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b="1" i="0" lang="en-US" sz="24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Scalable Colour</a:t>
            </a:r>
            <a:br>
              <a:rPr b="1" i="0" lang="en-US" sz="24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" name="Google Shape;270;p46"/>
          <p:cNvGrpSpPr/>
          <p:nvPr/>
        </p:nvGrpSpPr>
        <p:grpSpPr>
          <a:xfrm>
            <a:off x="5172586" y="2817177"/>
            <a:ext cx="2799326" cy="3060383"/>
            <a:chOff x="543436" y="312102"/>
            <a:chExt cx="2799326" cy="3060383"/>
          </a:xfrm>
        </p:grpSpPr>
        <p:sp>
          <p:nvSpPr>
            <p:cNvPr id="271" name="Google Shape;271;p46"/>
            <p:cNvSpPr/>
            <p:nvPr/>
          </p:nvSpPr>
          <p:spPr>
            <a:xfrm>
              <a:off x="543436" y="457835"/>
              <a:ext cx="2285085" cy="2914650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6"/>
            <p:cNvSpPr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6"/>
            <p:cNvSpPr txBox="1"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4450" lIns="124450" spcFirstLastPara="1" rIns="124450" wrap="square" tIns="124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r>
                <a:t/>
              </a:r>
              <a:endParaRPr b="0" i="0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6"/>
            <p:cNvSpPr/>
            <p:nvPr/>
          </p:nvSpPr>
          <p:spPr>
            <a:xfrm>
              <a:off x="2435044" y="312102"/>
              <a:ext cx="786955" cy="786955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6"/>
            <p:cNvSpPr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6"/>
            <p:cNvSpPr txBox="1"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6"/>
            <p:cNvSpPr/>
            <p:nvPr/>
          </p:nvSpPr>
          <p:spPr>
            <a:xfrm>
              <a:off x="2435044" y="1240710"/>
              <a:ext cx="786955" cy="786955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6"/>
            <p:cNvSpPr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6"/>
            <p:cNvSpPr txBox="1"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6"/>
            <p:cNvSpPr/>
            <p:nvPr/>
          </p:nvSpPr>
          <p:spPr>
            <a:xfrm>
              <a:off x="2435044" y="2183278"/>
              <a:ext cx="786955" cy="786955"/>
            </a:xfrm>
            <a:prstGeom prst="ellipse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6"/>
            <p:cNvSpPr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6"/>
            <p:cNvSpPr txBox="1"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46"/>
          <p:cNvSpPr txBox="1"/>
          <p:nvPr>
            <p:ph idx="12" type="sldNum"/>
          </p:nvPr>
        </p:nvSpPr>
        <p:spPr>
          <a:xfrm>
            <a:off x="7447345" y="6254325"/>
            <a:ext cx="1017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br>
              <a:rPr lang="en-US" sz="3852"/>
            </a:b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MPEG-7 Texture Descriptors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686344" y="1982481"/>
            <a:ext cx="7778108" cy="20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50"/>
              <a:buFont typeface="Arial"/>
              <a:buNone/>
            </a:pPr>
            <a:r>
              <a:rPr b="0" i="0" lang="en-US" sz="25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 – powerful low-level descriptor for image search and retrieval</a:t>
            </a:r>
            <a:endParaRPr/>
          </a:p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550"/>
              <a:buFont typeface="Arial"/>
              <a:buChar char="»"/>
            </a:pPr>
            <a:r>
              <a:rPr b="1" i="0" lang="en-US" sz="25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Edge Histogram </a:t>
            </a:r>
            <a:r>
              <a:rPr b="0" i="0" lang="en-US" sz="25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 (</a:t>
            </a:r>
            <a:r>
              <a:rPr b="1" i="0" lang="en-US" sz="2550" u="none" cap="none" strike="noStrike">
                <a:solidFill>
                  <a:srgbClr val="A71930"/>
                </a:solidFill>
                <a:latin typeface="Arial"/>
                <a:ea typeface="Arial"/>
                <a:cs typeface="Arial"/>
                <a:sym typeface="Arial"/>
              </a:rPr>
              <a:t>example provided</a:t>
            </a:r>
            <a:r>
              <a:rPr b="0" i="0" lang="en-US" sz="25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550"/>
              <a:buFont typeface="Arial"/>
              <a:buChar char="»"/>
            </a:pPr>
            <a:r>
              <a:rPr b="1" i="0" lang="en-US" sz="25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Homogeneous Texture </a:t>
            </a:r>
            <a:r>
              <a:rPr b="0" i="0" lang="en-US" sz="25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/>
          </a:p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550"/>
              <a:buFont typeface="Arial"/>
              <a:buChar char="»"/>
            </a:pPr>
            <a:r>
              <a:rPr b="1" i="0" lang="en-US" sz="25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Texture Browsing </a:t>
            </a:r>
            <a:r>
              <a:rPr b="0" i="0" lang="en-US" sz="25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b="0" i="0" sz="2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4107" y="4038073"/>
            <a:ext cx="6122595" cy="28199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7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flip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of MPEG-7 Texture Descriptors Searching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b="1" i="0" lang="en-US" sz="24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Edge Histogram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8" name="Google Shape;298;p48"/>
          <p:cNvGrpSpPr/>
          <p:nvPr/>
        </p:nvGrpSpPr>
        <p:grpSpPr>
          <a:xfrm>
            <a:off x="1169866" y="2823428"/>
            <a:ext cx="2787892" cy="3047880"/>
            <a:chOff x="541216" y="318353"/>
            <a:chExt cx="2787892" cy="3047880"/>
          </a:xfrm>
        </p:grpSpPr>
        <p:sp>
          <p:nvSpPr>
            <p:cNvPr id="299" name="Google Shape;299;p48"/>
            <p:cNvSpPr/>
            <p:nvPr/>
          </p:nvSpPr>
          <p:spPr>
            <a:xfrm>
              <a:off x="541216" y="463490"/>
              <a:ext cx="2275751" cy="2902743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8"/>
            <p:cNvSpPr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8"/>
            <p:cNvSpPr txBox="1"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4450" lIns="124450" spcFirstLastPara="1" rIns="124450" wrap="square" tIns="124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r>
                <a:t/>
              </a:r>
              <a:endParaRPr b="0" i="0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8"/>
            <p:cNvSpPr/>
            <p:nvPr/>
          </p:nvSpPr>
          <p:spPr>
            <a:xfrm>
              <a:off x="2425097" y="318353"/>
              <a:ext cx="783740" cy="78374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8"/>
            <p:cNvSpPr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8"/>
            <p:cNvSpPr txBox="1"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8"/>
            <p:cNvSpPr/>
            <p:nvPr/>
          </p:nvSpPr>
          <p:spPr>
            <a:xfrm>
              <a:off x="2425097" y="1243167"/>
              <a:ext cx="783740" cy="78374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8"/>
            <p:cNvSpPr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8"/>
            <p:cNvSpPr txBox="1"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8"/>
            <p:cNvSpPr/>
            <p:nvPr/>
          </p:nvSpPr>
          <p:spPr>
            <a:xfrm>
              <a:off x="2425097" y="2167981"/>
              <a:ext cx="783740" cy="78374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8"/>
            <p:cNvSpPr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8"/>
            <p:cNvSpPr txBox="1"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p48"/>
          <p:cNvSpPr txBox="1"/>
          <p:nvPr>
            <p:ph idx="3" type="body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b="1" i="0" lang="en-US" sz="24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Homogeneous Texture</a:t>
            </a:r>
            <a:b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p48"/>
          <p:cNvGrpSpPr/>
          <p:nvPr/>
        </p:nvGrpSpPr>
        <p:grpSpPr>
          <a:xfrm>
            <a:off x="5172586" y="2817177"/>
            <a:ext cx="2799326" cy="3060383"/>
            <a:chOff x="543436" y="312102"/>
            <a:chExt cx="2799326" cy="3060383"/>
          </a:xfrm>
        </p:grpSpPr>
        <p:sp>
          <p:nvSpPr>
            <p:cNvPr id="313" name="Google Shape;313;p48"/>
            <p:cNvSpPr/>
            <p:nvPr/>
          </p:nvSpPr>
          <p:spPr>
            <a:xfrm>
              <a:off x="543436" y="457835"/>
              <a:ext cx="2285085" cy="2914650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8"/>
            <p:cNvSpPr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8"/>
            <p:cNvSpPr txBox="1"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4450" lIns="124450" spcFirstLastPara="1" rIns="124450" wrap="square" tIns="124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r>
                <a:t/>
              </a:r>
              <a:endParaRPr b="0" i="0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8"/>
            <p:cNvSpPr/>
            <p:nvPr/>
          </p:nvSpPr>
          <p:spPr>
            <a:xfrm>
              <a:off x="2435044" y="312102"/>
              <a:ext cx="786955" cy="786955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8"/>
            <p:cNvSpPr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8"/>
            <p:cNvSpPr txBox="1"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8"/>
            <p:cNvSpPr/>
            <p:nvPr/>
          </p:nvSpPr>
          <p:spPr>
            <a:xfrm>
              <a:off x="2435044" y="1240710"/>
              <a:ext cx="786955" cy="786955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8"/>
            <p:cNvSpPr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8"/>
            <p:cNvSpPr txBox="1"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8"/>
            <p:cNvSpPr/>
            <p:nvPr/>
          </p:nvSpPr>
          <p:spPr>
            <a:xfrm>
              <a:off x="2435044" y="2169317"/>
              <a:ext cx="786955" cy="786955"/>
            </a:xfrm>
            <a:prstGeom prst="ellipse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8"/>
            <p:cNvSpPr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8"/>
            <p:cNvSpPr txBox="1"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5" name="Google Shape;325;p48"/>
          <p:cNvSpPr txBox="1"/>
          <p:nvPr>
            <p:ph idx="12" type="sldNum"/>
          </p:nvPr>
        </p:nvSpPr>
        <p:spPr>
          <a:xfrm>
            <a:off x="7822395" y="6254325"/>
            <a:ext cx="6420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9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</a:t>
            </a:r>
            <a:br>
              <a:rPr lang="en-US" sz="3852"/>
            </a:b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MPEG-7 Shape</a:t>
            </a:r>
            <a:r>
              <a:rPr lang="en-US" sz="3852"/>
              <a:t> </a:t>
            </a: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Descriptors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49"/>
          <p:cNvSpPr txBox="1"/>
          <p:nvPr>
            <p:ph idx="1" type="body"/>
          </p:nvPr>
        </p:nvSpPr>
        <p:spPr>
          <a:xfrm>
            <a:off x="686358" y="1982475"/>
            <a:ext cx="8457600" cy="48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75"/>
              <a:buFont typeface="Arial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Shape features – relating to spatial arrangement of points (pixels) belonging to object or region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8615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3000"/>
              <a:buFont typeface="Arial"/>
              <a:buChar char="»"/>
            </a:pPr>
            <a:r>
              <a:rPr b="1" i="0" lang="en-US" sz="30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Region Shape</a:t>
            </a:r>
            <a:br>
              <a:rPr b="1" lang="en-US" sz="3000">
                <a:solidFill>
                  <a:srgbClr val="00693C"/>
                </a:solidFill>
              </a:rPr>
            </a:b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3000"/>
          </a:p>
          <a:p>
            <a:pPr indent="-348615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3000"/>
              <a:buFont typeface="Arial"/>
              <a:buChar char="»"/>
            </a:pPr>
            <a:r>
              <a:rPr b="1" i="0" lang="en-US" sz="30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Contour Shape</a:t>
            </a:r>
            <a:br>
              <a:rPr b="1" lang="en-US" sz="3000">
                <a:solidFill>
                  <a:srgbClr val="00693C"/>
                </a:solidFill>
              </a:rPr>
            </a:b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3000"/>
          </a:p>
          <a:p>
            <a:pPr indent="-348615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3000"/>
              <a:buFont typeface="Arial"/>
              <a:buChar char="»"/>
            </a:pPr>
            <a:r>
              <a:rPr b="1" i="0" lang="en-US" sz="30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Shape 3D</a:t>
            </a:r>
            <a:br>
              <a:rPr b="1" lang="en-US" sz="3000">
                <a:solidFill>
                  <a:srgbClr val="00693C"/>
                </a:solidFill>
              </a:rPr>
            </a:b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8615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3000"/>
              <a:buFont typeface="Arial"/>
              <a:buChar char="»"/>
            </a:pPr>
            <a:r>
              <a:rPr b="1" i="0" lang="en-US" sz="30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Perceptual 3D</a:t>
            </a:r>
            <a:br>
              <a:rPr b="1" lang="en-US" sz="3000">
                <a:solidFill>
                  <a:srgbClr val="00693C"/>
                </a:solidFill>
              </a:rPr>
            </a:br>
            <a:r>
              <a:rPr b="1" i="0" lang="en-US" sz="30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Shape </a:t>
            </a:r>
            <a:r>
              <a:rPr b="0" i="0" lang="en-US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49"/>
          <p:cNvSpPr txBox="1"/>
          <p:nvPr>
            <p:ph idx="12" type="sldNum"/>
          </p:nvPr>
        </p:nvSpPr>
        <p:spPr>
          <a:xfrm>
            <a:off x="7875973" y="6254325"/>
            <a:ext cx="5886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4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0262" y="3074868"/>
            <a:ext cx="4503600" cy="37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14:flip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623826" y="1710178"/>
            <a:ext cx="7887000" cy="2852700"/>
          </a:xfrm>
          <a:prstGeom prst="rect">
            <a:avLst/>
          </a:prstGeom>
        </p:spPr>
        <p:txBody>
          <a:bodyPr anchorCtr="0" anchor="b" bIns="79900" lIns="79900" spcFirstLastPara="1" rIns="79900" wrap="square" tIns="79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for Your Attention!</a:t>
            </a:r>
            <a:endParaRPr/>
          </a:p>
        </p:txBody>
      </p:sp>
      <p:sp>
        <p:nvSpPr>
          <p:cNvPr id="339" name="Google Shape;339;p50"/>
          <p:cNvSpPr txBox="1"/>
          <p:nvPr>
            <p:ph idx="1" type="body"/>
          </p:nvPr>
        </p:nvSpPr>
        <p:spPr>
          <a:xfrm>
            <a:off x="623826" y="4588809"/>
            <a:ext cx="7887000" cy="1501200"/>
          </a:xfrm>
          <a:prstGeom prst="rect">
            <a:avLst/>
          </a:prstGeom>
        </p:spPr>
        <p:txBody>
          <a:bodyPr anchorCtr="0" anchor="t" bIns="79900" lIns="79900" spcFirstLastPara="1" rIns="79900" wrap="square" tIns="79900">
            <a:noAutofit/>
          </a:bodyPr>
          <a:lstStyle/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</p:spPr>
        <p:txBody>
          <a:bodyPr anchorCtr="0" anchor="t" bIns="45575" lIns="45575" spcFirstLastPara="1" rIns="45575" wrap="square" tIns="455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8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 in Computer Vision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8"/>
          <p:cNvSpPr txBox="1"/>
          <p:nvPr>
            <p:ph idx="1" type="body"/>
          </p:nvPr>
        </p:nvSpPr>
        <p:spPr>
          <a:xfrm>
            <a:off x="686344" y="1982481"/>
            <a:ext cx="8457656" cy="48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34328" lvl="0" marL="33432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Piece of information relevant for specified task</a:t>
            </a:r>
            <a:endParaRPr/>
          </a:p>
          <a:p>
            <a:pPr indent="-334328" lvl="0" marL="334328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Referring to characteristic elements of image, for instance:</a:t>
            </a:r>
            <a:endParaRPr/>
          </a:p>
          <a:p>
            <a:pPr indent="-313943" lvl="1" marL="759714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</a:pP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Absolute </a:t>
            </a:r>
            <a:r>
              <a:rPr b="1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value</a:t>
            </a:r>
            <a:r>
              <a:rPr b="0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between</a:t>
            </a:r>
            <a:r>
              <a:rPr b="0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neighbor </a:t>
            </a:r>
            <a:r>
              <a:rPr b="1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pixels</a:t>
            </a:r>
            <a:endParaRPr/>
          </a:p>
          <a:p>
            <a:pPr indent="-313943" lvl="1" marL="759714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</a:pP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Specific </a:t>
            </a:r>
            <a:r>
              <a:rPr b="1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kind of edges</a:t>
            </a:r>
            <a:endParaRPr/>
          </a:p>
          <a:p>
            <a:pPr indent="-313943" lvl="1" marL="759714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–"/>
            </a:pPr>
            <a:r>
              <a:rPr b="1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Shapes</a:t>
            </a:r>
            <a:r>
              <a:rPr b="0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complex objects</a:t>
            </a:r>
            <a:endParaRPr/>
          </a:p>
          <a:p>
            <a:pPr indent="-334328" lvl="0" marL="334328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to:</a:t>
            </a:r>
            <a:endParaRPr/>
          </a:p>
          <a:p>
            <a:pPr indent="-313943" lvl="1" marL="759714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–"/>
            </a:pPr>
            <a:r>
              <a:rPr b="1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Identify objects</a:t>
            </a: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</a:t>
            </a:r>
            <a:endParaRPr/>
          </a:p>
          <a:p>
            <a:pPr indent="-313943" lvl="1" marL="759714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–"/>
            </a:pPr>
            <a:r>
              <a:rPr b="1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Understand image scene</a:t>
            </a:r>
            <a:endParaRPr/>
          </a:p>
          <a:p>
            <a:pPr indent="-138621" lvl="0" marL="334328" marR="0" rtl="0" algn="l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r>
              <a:t/>
            </a:r>
            <a:endParaRPr b="0" i="0" sz="308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8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flip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9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Haar Features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9"/>
          <p:cNvSpPr txBox="1"/>
          <p:nvPr>
            <p:ph idx="1" type="body"/>
          </p:nvPr>
        </p:nvSpPr>
        <p:spPr>
          <a:xfrm>
            <a:off x="686344" y="1982481"/>
            <a:ext cx="8457656" cy="4875519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Kind of features used in digital object recognition</a:t>
            </a:r>
            <a:endParaRPr/>
          </a:p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Historically used intensity of pixels</a:t>
            </a:r>
            <a:endParaRPr/>
          </a:p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Practically, first real-time implementation using </a:t>
            </a:r>
            <a:r>
              <a:rPr b="1" i="0" lang="en-US" sz="2619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Haar wavelets </a:t>
            </a: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(by </a:t>
            </a:r>
            <a:r>
              <a:rPr b="1" i="0" lang="en-US" sz="2619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Viola and Jones</a:t>
            </a: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»"/>
            </a:pP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steps of </a:t>
            </a:r>
            <a:r>
              <a:rPr b="1" i="0" lang="en-US" sz="2619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Haar-like feature detection</a:t>
            </a: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31394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–"/>
            </a:pP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1:</a:t>
            </a:r>
            <a:endParaRPr/>
          </a:p>
          <a:p>
            <a:pPr indent="-296275" lvl="2" marL="11891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619"/>
              <a:buFont typeface="Arial"/>
              <a:buChar char="•"/>
            </a:pPr>
            <a:r>
              <a:rPr b="1" i="0" lang="en-US" sz="2619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Consider</a:t>
            </a:r>
            <a:r>
              <a:rPr b="0" i="0" lang="en-US" sz="2619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adjacent rectangular </a:t>
            </a:r>
            <a:r>
              <a:rPr b="1" i="0" lang="en-US" sz="2619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regions</a:t>
            </a:r>
            <a:r>
              <a:rPr b="0" i="0" lang="en-US" sz="2619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 specific location in detection window</a:t>
            </a:r>
            <a:endParaRPr/>
          </a:p>
          <a:p>
            <a:pPr indent="-296275" lvl="2" marL="11891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619"/>
              <a:buFont typeface="Arial"/>
              <a:buChar char="•"/>
            </a:pPr>
            <a:r>
              <a:rPr b="1" i="0" lang="en-US" sz="2619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Sum up pixel intensities </a:t>
            </a: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each region, and </a:t>
            </a:r>
            <a:endParaRPr/>
          </a:p>
          <a:p>
            <a:pPr indent="-296275" lvl="2" marL="118917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619"/>
              <a:buFont typeface="Arial"/>
              <a:buChar char="•"/>
            </a:pPr>
            <a:r>
              <a:rPr b="1" i="0" lang="en-US" sz="2619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Calculate difference </a:t>
            </a: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between these sums</a:t>
            </a:r>
            <a:endParaRPr/>
          </a:p>
          <a:p>
            <a:pPr indent="-31394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19"/>
              <a:buFont typeface="Arial"/>
              <a:buChar char="–"/>
            </a:pP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2: </a:t>
            </a:r>
            <a:r>
              <a:rPr b="1" i="0" lang="en-US" sz="2619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Categorize subsections</a:t>
            </a:r>
            <a:r>
              <a:rPr b="0" i="0" lang="en-US" sz="261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image, based on calculated differences</a:t>
            </a:r>
            <a:endParaRPr b="0" i="0" sz="261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9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0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28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Descriptor</a:t>
            </a:r>
            <a:endParaRPr b="0" i="0" sz="4281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40"/>
          <p:cNvSpPr txBox="1"/>
          <p:nvPr>
            <p:ph idx="1" type="body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34328" lvl="0" marL="334328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Instance of feature representation</a:t>
            </a:r>
            <a:endParaRPr/>
          </a:p>
          <a:p>
            <a:pPr indent="-334328" lvl="0" marL="334328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to describe, detect and recognize visual object in image</a:t>
            </a:r>
            <a:endParaRPr/>
          </a:p>
          <a:p>
            <a:pPr indent="-334328" lvl="0" marL="334328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Literature describing many feature description algorithm</a:t>
            </a:r>
            <a:endParaRPr/>
          </a:p>
        </p:txBody>
      </p:sp>
      <p:sp>
        <p:nvSpPr>
          <p:cNvPr id="183" name="Google Shape;183;p40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1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Most Popular</a:t>
            </a:r>
            <a:b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Descriptors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1"/>
          <p:cNvSpPr txBox="1"/>
          <p:nvPr>
            <p:ph idx="1" type="body"/>
          </p:nvPr>
        </p:nvSpPr>
        <p:spPr>
          <a:xfrm>
            <a:off x="686344" y="1982481"/>
            <a:ext cx="7778108" cy="427184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»"/>
            </a:pPr>
            <a:r>
              <a:rPr b="1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SIFT</a:t>
            </a:r>
            <a:r>
              <a:rPr b="0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(Scale-Invariant Feature Transform)</a:t>
            </a:r>
            <a:endParaRPr/>
          </a:p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»"/>
            </a:pPr>
            <a:r>
              <a:rPr b="1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SURF</a:t>
            </a:r>
            <a:r>
              <a:rPr b="0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(Speeded Up Robust Features)</a:t>
            </a:r>
            <a:endParaRPr/>
          </a:p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»"/>
            </a:pPr>
            <a:r>
              <a:rPr b="1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HOG</a:t>
            </a:r>
            <a:r>
              <a:rPr b="0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(Histogram of Oriented Gradients)</a:t>
            </a:r>
            <a:endParaRPr/>
          </a:p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»"/>
            </a:pPr>
            <a:r>
              <a:rPr b="1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LBPH</a:t>
            </a:r>
            <a:r>
              <a:rPr b="0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(Local Binary Pattern Histogram)</a:t>
            </a:r>
            <a:endParaRPr/>
          </a:p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»"/>
            </a:pPr>
            <a:r>
              <a:rPr b="1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ORB</a:t>
            </a:r>
            <a:r>
              <a:rPr b="0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(Oriented </a:t>
            </a:r>
            <a:r>
              <a:rPr b="1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FAST</a:t>
            </a:r>
            <a:r>
              <a:rPr b="0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Rotated </a:t>
            </a:r>
            <a:r>
              <a:rPr b="1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BRIEF</a:t>
            </a:r>
            <a:r>
              <a:rPr b="0" i="0" lang="en-US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):</a:t>
            </a:r>
            <a:endParaRPr/>
          </a:p>
          <a:p>
            <a:pPr indent="-31394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–"/>
            </a:pPr>
            <a:r>
              <a:rPr b="1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FAST</a:t>
            </a:r>
            <a:r>
              <a:rPr b="0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(Features from Accelerated Segment Test)</a:t>
            </a:r>
            <a:endParaRPr/>
          </a:p>
          <a:p>
            <a:pPr indent="-313943" lvl="1" marL="75971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50"/>
              <a:buFont typeface="Arial"/>
              <a:buChar char="–"/>
            </a:pPr>
            <a:r>
              <a:rPr b="1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BRIEF</a:t>
            </a:r>
            <a:r>
              <a:rPr b="0" i="0" lang="en-US" sz="28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(Binary Robust Independent Elementary Features)</a:t>
            </a:r>
            <a:endParaRPr/>
          </a:p>
          <a:p>
            <a:pPr indent="-334328" lvl="0" marL="33432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867"/>
              <a:buFont typeface="Arial"/>
              <a:buChar char="»"/>
            </a:pPr>
            <a:r>
              <a:rPr b="1" i="0" lang="en-US" sz="2867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MPEG-7</a:t>
            </a:r>
            <a:r>
              <a:rPr b="0" i="0" lang="en-US" sz="28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(Moving Picture Experts Group – 7)</a:t>
            </a:r>
            <a:endParaRPr b="0" i="0" sz="2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1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2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MPEG-7 Audiovisual</a:t>
            </a:r>
            <a:b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Descriptors (1/2)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42"/>
          <p:cNvSpPr txBox="1"/>
          <p:nvPr>
            <p:ph idx="1" type="body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34328" lvl="0" marL="334328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»"/>
            </a:pPr>
            <a:r>
              <a:rPr b="1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MPEG-7</a:t>
            </a: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 much more than just metadata storage</a:t>
            </a:r>
            <a:endParaRPr/>
          </a:p>
          <a:p>
            <a:pPr indent="-334328" lvl="0" marL="334328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Automatically generated compact description of multimedia content</a:t>
            </a:r>
            <a:endParaRPr/>
          </a:p>
        </p:txBody>
      </p:sp>
      <p:sp>
        <p:nvSpPr>
          <p:cNvPr id="197" name="Google Shape;197;p42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3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MPEG-7 Audiovisual</a:t>
            </a:r>
            <a:b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Descriptors (2/2)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43"/>
          <p:cNvSpPr txBox="1"/>
          <p:nvPr>
            <p:ph idx="1" type="body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34328" lvl="0" marL="334328" marR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Descriptors:</a:t>
            </a:r>
            <a:endParaRPr/>
          </a:p>
          <a:p>
            <a:pPr indent="-313943" lvl="1" marL="759714" marR="0" rtl="0" algn="l">
              <a:spcBef>
                <a:spcPts val="1000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–"/>
            </a:pPr>
            <a:r>
              <a:rPr b="1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Visual descriptors </a:t>
            </a: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(color, texture, shape/object, motion, localization, other)</a:t>
            </a:r>
            <a:endParaRPr/>
          </a:p>
          <a:p>
            <a:pPr indent="-313943" lvl="1" marL="759714" marR="0" rtl="0" algn="l">
              <a:spcBef>
                <a:spcPts val="1000"/>
              </a:spcBef>
              <a:spcAft>
                <a:spcPts val="0"/>
              </a:spcAft>
              <a:buClr>
                <a:srgbClr val="00693C"/>
              </a:buClr>
              <a:buSzPts val="3082"/>
              <a:buFont typeface="Arial"/>
              <a:buChar char="–"/>
            </a:pPr>
            <a:r>
              <a:rPr b="1" i="0" lang="en-US" sz="3082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Audio descriptors</a:t>
            </a:r>
            <a:endParaRPr/>
          </a:p>
          <a:p>
            <a:pPr indent="-334328" lvl="0" marL="334328" marR="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b="0" i="0" lang="en-US" sz="308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Allow for clustering images with some similar features</a:t>
            </a:r>
            <a:endParaRPr/>
          </a:p>
        </p:txBody>
      </p:sp>
      <p:sp>
        <p:nvSpPr>
          <p:cNvPr id="204" name="Google Shape;204;p43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4"/>
          <p:cNvSpPr txBox="1"/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Seven</a:t>
            </a:r>
            <a:br>
              <a:rPr lang="en-US" sz="3852"/>
            </a:b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MPEG-7 Colour Descriptors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4"/>
          <p:cNvSpPr txBox="1"/>
          <p:nvPr>
            <p:ph idx="1" type="body"/>
          </p:nvPr>
        </p:nvSpPr>
        <p:spPr>
          <a:xfrm>
            <a:off x="686350" y="1982475"/>
            <a:ext cx="39537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365252" lvl="0" marL="33432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b="1" i="0" lang="en-US" sz="19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Space </a:t>
            </a:r>
            <a:r>
              <a:rPr b="0" i="0" lang="en-US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1950"/>
          </a:p>
          <a:p>
            <a:pPr indent="-365252" lvl="0" marL="33432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b="1" i="0" lang="en-US" sz="19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Quantization </a:t>
            </a:r>
            <a:r>
              <a:rPr b="0" i="0" lang="en-US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1950"/>
          </a:p>
          <a:p>
            <a:pPr indent="-365252" lvl="0" marL="33432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b="1" i="0" lang="en-US" sz="19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Dominant Colour(s) </a:t>
            </a:r>
            <a:r>
              <a:rPr b="0" i="0" lang="en-US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1950"/>
          </a:p>
          <a:p>
            <a:pPr indent="-365252" lvl="0" marL="33432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b="1" i="0" lang="en-US" sz="19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Layout </a:t>
            </a:r>
            <a:r>
              <a:rPr b="0" i="0" lang="en-US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br>
              <a:rPr b="0" i="0" lang="en-US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1" i="0" lang="en-US" sz="1950" u="none" cap="none" strike="noStrike">
                <a:solidFill>
                  <a:srgbClr val="A71930"/>
                </a:solidFill>
                <a:latin typeface="Arial"/>
                <a:ea typeface="Arial"/>
                <a:cs typeface="Arial"/>
                <a:sym typeface="Arial"/>
              </a:rPr>
              <a:t>example provided</a:t>
            </a:r>
            <a:r>
              <a:rPr b="0" i="0" lang="en-US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950"/>
          </a:p>
          <a:p>
            <a:pPr indent="-365252" lvl="0" marL="33432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b="1" i="0" lang="en-US" sz="19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Structure </a:t>
            </a:r>
            <a:r>
              <a:rPr b="0" i="0" lang="en-US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1950"/>
          </a:p>
          <a:p>
            <a:pPr indent="-365252" lvl="0" marL="33432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b="1" i="0" lang="en-US" sz="19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Scalable Colour </a:t>
            </a:r>
            <a:r>
              <a:rPr b="0" i="0" lang="en-US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sz="1950"/>
          </a:p>
          <a:p>
            <a:pPr indent="-365252" lvl="0" marL="33432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1950"/>
              <a:buFont typeface="Arial"/>
              <a:buChar char="»"/>
            </a:pPr>
            <a:r>
              <a:rPr b="1" i="0" lang="en-US" sz="195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GoF/GoP Colour </a:t>
            </a:r>
            <a:r>
              <a:rPr b="0" i="0" lang="en-US" sz="19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44"/>
          <p:cNvSpPr txBox="1"/>
          <p:nvPr>
            <p:ph idx="2" type="body"/>
          </p:nvPr>
        </p:nvSpPr>
        <p:spPr>
          <a:xfrm>
            <a:off x="4639955" y="1982481"/>
            <a:ext cx="3824497" cy="4119123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-138621" lvl="0" marL="334328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r>
              <a:t/>
            </a:r>
            <a:endParaRPr b="0" i="0" sz="308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9949" y="1982474"/>
            <a:ext cx="4504050" cy="246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5656" y="4972689"/>
            <a:ext cx="3824497" cy="1885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9954" y="4972688"/>
            <a:ext cx="3824497" cy="188531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4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14:flip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5"/>
          <p:cNvSpPr txBox="1"/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85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of MPEG-7 Colour Descriptors Searching (1/2)</a:t>
            </a:r>
            <a:endParaRPr b="0" i="0" sz="3852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5"/>
          <p:cNvSpPr txBox="1"/>
          <p:nvPr>
            <p:ph idx="1" type="body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b="1" i="0" lang="en-US" sz="24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Dominant Colour(s)</a:t>
            </a:r>
            <a:br>
              <a:rPr b="1" i="0" lang="en-US" sz="24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2" name="Google Shape;222;p45"/>
          <p:cNvGrpSpPr/>
          <p:nvPr/>
        </p:nvGrpSpPr>
        <p:grpSpPr>
          <a:xfrm>
            <a:off x="1169866" y="2823428"/>
            <a:ext cx="2787892" cy="3047880"/>
            <a:chOff x="541216" y="318353"/>
            <a:chExt cx="2787892" cy="3047880"/>
          </a:xfrm>
        </p:grpSpPr>
        <p:sp>
          <p:nvSpPr>
            <p:cNvPr id="223" name="Google Shape;223;p45"/>
            <p:cNvSpPr/>
            <p:nvPr/>
          </p:nvSpPr>
          <p:spPr>
            <a:xfrm>
              <a:off x="541216" y="463490"/>
              <a:ext cx="2275751" cy="2902743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5"/>
            <p:cNvSpPr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5"/>
            <p:cNvSpPr txBox="1"/>
            <p:nvPr/>
          </p:nvSpPr>
          <p:spPr>
            <a:xfrm>
              <a:off x="632246" y="1508478"/>
              <a:ext cx="1752328" cy="17416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4450" lIns="124450" spcFirstLastPara="1" rIns="124450" wrap="square" tIns="124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r>
                <a:t/>
              </a:r>
              <a:endParaRPr b="0" i="0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5"/>
            <p:cNvSpPr/>
            <p:nvPr/>
          </p:nvSpPr>
          <p:spPr>
            <a:xfrm>
              <a:off x="2425097" y="318353"/>
              <a:ext cx="783740" cy="78374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5"/>
            <p:cNvSpPr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5"/>
            <p:cNvSpPr txBox="1"/>
            <p:nvPr/>
          </p:nvSpPr>
          <p:spPr>
            <a:xfrm>
              <a:off x="3208838" y="318353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45"/>
            <p:cNvSpPr/>
            <p:nvPr/>
          </p:nvSpPr>
          <p:spPr>
            <a:xfrm>
              <a:off x="2425097" y="1243167"/>
              <a:ext cx="783740" cy="78374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5"/>
            <p:cNvSpPr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5"/>
            <p:cNvSpPr txBox="1"/>
            <p:nvPr/>
          </p:nvSpPr>
          <p:spPr>
            <a:xfrm>
              <a:off x="3208838" y="1243167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5"/>
            <p:cNvSpPr/>
            <p:nvPr/>
          </p:nvSpPr>
          <p:spPr>
            <a:xfrm>
              <a:off x="2425097" y="2167981"/>
              <a:ext cx="783740" cy="78374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5"/>
            <p:cNvSpPr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5"/>
            <p:cNvSpPr txBox="1"/>
            <p:nvPr/>
          </p:nvSpPr>
          <p:spPr>
            <a:xfrm>
              <a:off x="3208838" y="2167981"/>
              <a:ext cx="120270" cy="7837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5" name="Google Shape;235;p45"/>
          <p:cNvSpPr txBox="1"/>
          <p:nvPr>
            <p:ph idx="3" type="body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anchorCtr="0" anchor="b" bIns="52125" lIns="52125" spcFirstLastPara="1" rIns="52125" wrap="square" tIns="52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693C"/>
              </a:buClr>
              <a:buSzPts val="2055"/>
              <a:buFont typeface="Arial"/>
              <a:buNone/>
            </a:pPr>
            <a:r>
              <a:rPr b="1" i="0" lang="en-US" sz="24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  <a:t>Colour Layout</a:t>
            </a:r>
            <a:br>
              <a:rPr b="1" i="0" lang="en-US" sz="2400" u="none" cap="none" strike="noStrike">
                <a:solidFill>
                  <a:srgbClr val="00693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Descriptor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45"/>
          <p:cNvGrpSpPr/>
          <p:nvPr/>
        </p:nvGrpSpPr>
        <p:grpSpPr>
          <a:xfrm>
            <a:off x="5172586" y="2817177"/>
            <a:ext cx="2799326" cy="3060383"/>
            <a:chOff x="543436" y="312102"/>
            <a:chExt cx="2799326" cy="3060383"/>
          </a:xfrm>
        </p:grpSpPr>
        <p:sp>
          <p:nvSpPr>
            <p:cNvPr id="237" name="Google Shape;237;p45"/>
            <p:cNvSpPr/>
            <p:nvPr/>
          </p:nvSpPr>
          <p:spPr>
            <a:xfrm>
              <a:off x="543436" y="457835"/>
              <a:ext cx="2285085" cy="2914650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5"/>
            <p:cNvSpPr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5"/>
            <p:cNvSpPr txBox="1"/>
            <p:nvPr/>
          </p:nvSpPr>
          <p:spPr>
            <a:xfrm>
              <a:off x="634839" y="1507109"/>
              <a:ext cx="1759515" cy="17487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4450" lIns="124450" spcFirstLastPara="1" rIns="124450" wrap="square" tIns="1244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900"/>
                <a:buFont typeface="Arial"/>
                <a:buNone/>
              </a:pPr>
              <a:r>
                <a:t/>
              </a:r>
              <a:endParaRPr b="0" i="0" sz="4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5"/>
            <p:cNvSpPr/>
            <p:nvPr/>
          </p:nvSpPr>
          <p:spPr>
            <a:xfrm>
              <a:off x="2435044" y="312102"/>
              <a:ext cx="786955" cy="786955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5"/>
            <p:cNvSpPr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5"/>
            <p:cNvSpPr txBox="1"/>
            <p:nvPr/>
          </p:nvSpPr>
          <p:spPr>
            <a:xfrm>
              <a:off x="3221999" y="312102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5"/>
            <p:cNvSpPr/>
            <p:nvPr/>
          </p:nvSpPr>
          <p:spPr>
            <a:xfrm>
              <a:off x="2435044" y="1240710"/>
              <a:ext cx="786955" cy="786955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5"/>
            <p:cNvSpPr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5"/>
            <p:cNvSpPr txBox="1"/>
            <p:nvPr/>
          </p:nvSpPr>
          <p:spPr>
            <a:xfrm>
              <a:off x="3221999" y="1240710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5"/>
            <p:cNvSpPr/>
            <p:nvPr/>
          </p:nvSpPr>
          <p:spPr>
            <a:xfrm>
              <a:off x="2435044" y="2169317"/>
              <a:ext cx="786955" cy="786955"/>
            </a:xfrm>
            <a:prstGeom prst="ellipse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5"/>
            <p:cNvSpPr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 cap="flat" cmpd="sng" w="9525">
              <a:solidFill>
                <a:schemeClr val="dk1">
                  <a:alpha val="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5"/>
            <p:cNvSpPr txBox="1"/>
            <p:nvPr/>
          </p:nvSpPr>
          <p:spPr>
            <a:xfrm>
              <a:off x="3221999" y="2169317"/>
              <a:ext cx="120763" cy="7869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12700" wrap="square" tIns="63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" name="Google Shape;249;p45"/>
          <p:cNvSpPr txBox="1"/>
          <p:nvPr>
            <p:ph idx="12" type="sldNum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anchorCtr="0" anchor="t" bIns="52125" lIns="52125" spcFirstLastPara="1" rIns="52125" wrap="square" tIns="52125">
            <a:noAutofit/>
          </a:bodyPr>
          <a:lstStyle/>
          <a:p>
            <a:pPr indent="0" lvl="0" marL="0" marR="0" rtl="0" algn="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</a:pPr>
            <a:fld id="{00000000-1234-1234-1234-123412341234}" type="slidenum">
              <a:rPr b="0" i="0" lang="en-US" sz="13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37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